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69" r:id="rId4"/>
    <p:sldId id="261" r:id="rId5"/>
    <p:sldId id="262" r:id="rId6"/>
    <p:sldId id="263" r:id="rId7"/>
    <p:sldId id="264" r:id="rId8"/>
    <p:sldId id="258" r:id="rId9"/>
    <p:sldId id="260" r:id="rId10"/>
    <p:sldId id="259" r:id="rId11"/>
    <p:sldId id="265" r:id="rId12"/>
    <p:sldId id="266" r:id="rId13"/>
    <p:sldId id="272" r:id="rId14"/>
    <p:sldId id="267" r:id="rId15"/>
    <p:sldId id="268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0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5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1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4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4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654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6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00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A9250-74D5-4A54-8D13-3600ADE24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70" y="3755360"/>
            <a:ext cx="9732773" cy="1465112"/>
          </a:xfrm>
        </p:spPr>
        <p:txBody>
          <a:bodyPr>
            <a:normAutofit/>
          </a:bodyPr>
          <a:lstStyle/>
          <a:p>
            <a:r>
              <a:rPr lang="en-US" sz="4400" dirty="0" err="1"/>
              <a:t>MLibrary</a:t>
            </a:r>
            <a:br>
              <a:rPr lang="en-US" sz="4400" dirty="0"/>
            </a:br>
            <a:r>
              <a:rPr lang="en-US" sz="2400" dirty="0"/>
              <a:t>(Movie Library Application)</a:t>
            </a:r>
            <a:endParaRPr lang="en-US" sz="4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C4FB9CF5-379D-4D51-B4AA-1534C0228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1342937"/>
            <a:ext cx="4538543" cy="23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1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A928-090F-4328-88D4-163B32FE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>
            <a:normAutofit/>
          </a:bodyPr>
          <a:lstStyle/>
          <a:p>
            <a:r>
              <a:rPr lang="en-US" sz="4000" dirty="0"/>
              <a:t>Reset password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04AFF46-19FB-4B4B-B2E1-D07371AD0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6" y="3526002"/>
            <a:ext cx="5041117" cy="3089144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59F7FA1-2B6A-4763-A72C-5F8484E41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6" y="230521"/>
            <a:ext cx="5041117" cy="318850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E5F3BF-D666-F264-5F90-DD59968A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303563"/>
            <a:ext cx="4602152" cy="3715424"/>
          </a:xfrm>
        </p:spPr>
        <p:txBody>
          <a:bodyPr>
            <a:normAutofit/>
          </a:bodyPr>
          <a:lstStyle/>
          <a:p>
            <a:r>
              <a:rPr lang="en-US" dirty="0"/>
              <a:t>-2 Steps.</a:t>
            </a:r>
          </a:p>
          <a:p>
            <a:r>
              <a:rPr lang="en-US" dirty="0"/>
              <a:t>-Recovery Key.</a:t>
            </a:r>
          </a:p>
          <a:p>
            <a:r>
              <a:rPr lang="en-US" dirty="0"/>
              <a:t>-Exceptions(Next Page).</a:t>
            </a:r>
          </a:p>
        </p:txBody>
      </p:sp>
    </p:spTree>
    <p:extLst>
      <p:ext uri="{BB962C8B-B14F-4D97-AF65-F5344CB8AC3E}">
        <p14:creationId xmlns:p14="http://schemas.microsoft.com/office/powerpoint/2010/main" val="160119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4DF7209-6AEA-42CF-A479-C15AAAFA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425646"/>
            <a:ext cx="7237877" cy="4035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165E7-CC3A-4731-98B8-2BD83D68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Home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94C40F-38BA-349B-A1D0-EBBCF87D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-Home page button.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label.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-Animated Movies button.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-Animated Add Movie button.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-Animated My List button.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-Logout button.</a:t>
            </a:r>
          </a:p>
        </p:txBody>
      </p:sp>
    </p:spTree>
    <p:extLst>
      <p:ext uri="{BB962C8B-B14F-4D97-AF65-F5344CB8AC3E}">
        <p14:creationId xmlns:p14="http://schemas.microsoft.com/office/powerpoint/2010/main" val="362905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30F57-C823-4594-8DEF-817E49CF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Movies </a:t>
            </a:r>
            <a:br>
              <a:rPr lang="en-US" sz="2800" dirty="0"/>
            </a:br>
            <a:r>
              <a:rPr lang="en-US" sz="2800" dirty="0"/>
              <a:t>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D63090-5A61-C762-7387-969BEB7B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-100+ Movies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-Movie Information Panel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-Search box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-Add to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favourite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button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Update fields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-Edit/Lock button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-Next/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FEDEB61-752E-4549-9223-A63D6FC27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615640"/>
            <a:ext cx="7237877" cy="3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0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63ED4-B7B9-446E-A079-F45BE996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Movie Information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EE9EB8-E0AD-3FC2-650A-1A25A51AA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-Gives movie information, and enable fields to be edited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935841A-B2A6-42CA-8D31-4DCA036E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10" y="882398"/>
            <a:ext cx="5738500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5BD369-6180-4C48-AB25-01D37F4BD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706114"/>
            <a:ext cx="7237877" cy="34741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CA491-6E1E-4EF6-9FB0-3EC4C660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My List </a:t>
            </a:r>
            <a:br>
              <a:rPr lang="en-US" sz="2800" dirty="0"/>
            </a:br>
            <a:r>
              <a:rPr lang="en-US" sz="2800" dirty="0"/>
              <a:t>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3F893F-786D-DA2B-CAAC-01786F31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-Title field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-Year field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-Rate field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-Genre combo box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-Exceptions(Next Page)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-Add genre button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-Image preview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-Browse image from file</a:t>
            </a:r>
          </a:p>
        </p:txBody>
      </p:sp>
    </p:spTree>
    <p:extLst>
      <p:ext uri="{BB962C8B-B14F-4D97-AF65-F5344CB8AC3E}">
        <p14:creationId xmlns:p14="http://schemas.microsoft.com/office/powerpoint/2010/main" val="348751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AFDB8-1F65-4A4A-9D69-74BE8E2A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Add Movie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369A6-6D46-2103-D6F8-B35936C8D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-Title already exist exception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-Year – Invalid information exception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-Rate[1-10] – The Number must be in range [1-10] exception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-The Genres must not be same Exception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-The Fields must not be empty exception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7B849CC-4F8F-4EBD-8A4C-7060BC902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452788"/>
            <a:ext cx="7237877" cy="39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2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DFF22-8183-4AC0-8233-99AD886E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My List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368F3E-0108-6EF0-6976-BB7D79491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DataGridView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-Search box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-Remove from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favourite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button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0772215-762B-4871-84CB-00BFB487C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814682"/>
            <a:ext cx="7237877" cy="32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94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1484F-9FFA-4E73-BFBC-C100CBCD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2640106"/>
            <a:ext cx="2978281" cy="20550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End!</a:t>
            </a:r>
            <a:br>
              <a:rPr lang="en-US" sz="4800" cap="all" spc="-100" dirty="0">
                <a:solidFill>
                  <a:schemeClr val="bg1"/>
                </a:solidFill>
              </a:rPr>
            </a:br>
            <a:endParaRPr lang="en-US" sz="4800" cap="all" spc="-1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0A346C9B-0F12-4421-AEE9-89DFEAF65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140362"/>
            <a:ext cx="6202238" cy="4574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AB54A-B112-4012-B2B9-7013EDB37D92}"/>
              </a:ext>
            </a:extLst>
          </p:cNvPr>
          <p:cNvSpPr txBox="1"/>
          <p:nvPr/>
        </p:nvSpPr>
        <p:spPr>
          <a:xfrm>
            <a:off x="819720" y="5249047"/>
            <a:ext cx="30598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</a:t>
            </a:r>
          </a:p>
          <a:p>
            <a:r>
              <a:rPr lang="en-US" sz="1400" dirty="0">
                <a:solidFill>
                  <a:schemeClr val="bg1"/>
                </a:solidFill>
              </a:rPr>
              <a:t>Konstantin </a:t>
            </a:r>
            <a:r>
              <a:rPr lang="en-US" sz="1400" dirty="0" err="1">
                <a:solidFill>
                  <a:schemeClr val="bg1"/>
                </a:solidFill>
              </a:rPr>
              <a:t>Balabanov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Velina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Jordanova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AF3C3-9561-4055-95D0-CB6D60CE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1.Login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F52CA4-2E84-C16C-E8FB-197E95EF6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field.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-Password field.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-Hide/Unhide password.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-Forgot Password.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-Create New Account.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-Exceptions(Red borders).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5577A43-7FA4-4681-9C1A-83C46F21C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30" y="1270000"/>
            <a:ext cx="8009251" cy="39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5BAF56-AE16-4A4B-B93A-C16AF7FA5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4" y="765240"/>
            <a:ext cx="5367165" cy="53403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03184-66E1-418C-B630-0264FF8C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dirty="0"/>
              <a:t>Login Page Exceptions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472F4D-A33B-ECEB-9500-E0F746C56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-Incorrect Username or Password! Exception</a:t>
            </a:r>
          </a:p>
        </p:txBody>
      </p:sp>
    </p:spTree>
    <p:extLst>
      <p:ext uri="{BB962C8B-B14F-4D97-AF65-F5344CB8AC3E}">
        <p14:creationId xmlns:p14="http://schemas.microsoft.com/office/powerpoint/2010/main" val="1541921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5B118-C76A-4BAA-99C6-805560A4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Create Account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730E57-257E-FAF2-A507-8E614E162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-First Name field.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-Last Name field.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field.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-Password/New Password fields.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-Hide/Unhide password button.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-Terms of Service box.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-Back to login Link.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-Exceptions(Next Page).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1D0BDC9-6E0A-4AEE-92CB-9DAEDD87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045658"/>
            <a:ext cx="7237877" cy="47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3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E8411-6C00-4B7A-AEBD-0F4CEC35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Create Account Exceptions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BEAAC7-011A-6D2D-C652-2E87AF7C0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already exist exception.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-Password doesn’t match.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-Username too long/short exception.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-Password too long /short exception.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-The Fields must not be empty exception.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251D692-926B-44B2-9C93-9938B5C67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154226"/>
            <a:ext cx="7237877" cy="45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1FFA0-26C6-40E3-A57D-7D99076A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Print Your Recovery Key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4FE012-8000-577E-05A4-AB9E90141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-Timer [10-1] -&gt; button Continue.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-Random Unique Recovery Key.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-Information How to store you key, and why you need this recovery key.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26119D-D517-4E42-90C5-09D3CAA4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181368"/>
            <a:ext cx="7237877" cy="45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40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A6A3F501-0036-41FC-9A74-26C610A6D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561356"/>
            <a:ext cx="7237877" cy="37636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CF46C-1CA6-41B9-81BF-04C219C3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Successful created account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D096F0-D00F-D1FB-9107-CFAFE2A24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-button done, who opens login page.</a:t>
            </a:r>
          </a:p>
        </p:txBody>
      </p:sp>
    </p:spTree>
    <p:extLst>
      <p:ext uri="{BB962C8B-B14F-4D97-AF65-F5344CB8AC3E}">
        <p14:creationId xmlns:p14="http://schemas.microsoft.com/office/powerpoint/2010/main" val="278438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02A49D-4FA9-4AC4-A2FF-26FA6F638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r="7950" b="1"/>
          <a:stretch/>
        </p:blipFill>
        <p:spPr>
          <a:xfrm>
            <a:off x="582639" y="578707"/>
            <a:ext cx="7882128" cy="57332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6A2AB-1832-4C86-BE96-956701E3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Forgot password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3967C3-892E-D2E0-C6F9-C82DC52F2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40467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-Back to Login Page.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-Close application.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0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4EB322-47B6-4BE4-8BBC-FF22870F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1" y="1136131"/>
            <a:ext cx="7237877" cy="46141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F2F09-0195-4584-AFDE-600F1F62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Password reset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1946AC-477E-12E8-4A53-CF9D9A5D0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-Green Panel if the passwords are same.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-Red If there too short or too long.</a:t>
            </a:r>
          </a:p>
        </p:txBody>
      </p:sp>
    </p:spTree>
    <p:extLst>
      <p:ext uri="{BB962C8B-B14F-4D97-AF65-F5344CB8AC3E}">
        <p14:creationId xmlns:p14="http://schemas.microsoft.com/office/powerpoint/2010/main" val="208601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51</TotalTime>
  <Words>414</Words>
  <Application>Microsoft Office PowerPoint</Application>
  <PresentationFormat>Widescreen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Garamond</vt:lpstr>
      <vt:lpstr>Sagona Book</vt:lpstr>
      <vt:lpstr>Sagona ExtraLight</vt:lpstr>
      <vt:lpstr>SavonVTI</vt:lpstr>
      <vt:lpstr>MLibrary (Movie Library Application)</vt:lpstr>
      <vt:lpstr>1.Login Page</vt:lpstr>
      <vt:lpstr>Login Page Exceptions</vt:lpstr>
      <vt:lpstr>Create Account Page</vt:lpstr>
      <vt:lpstr>Create Account Exceptions</vt:lpstr>
      <vt:lpstr>Print Your Recovery Key</vt:lpstr>
      <vt:lpstr>Successful created account</vt:lpstr>
      <vt:lpstr>Forgot password</vt:lpstr>
      <vt:lpstr>Password reset</vt:lpstr>
      <vt:lpstr>Reset password</vt:lpstr>
      <vt:lpstr>Home Page</vt:lpstr>
      <vt:lpstr>Movies  Page</vt:lpstr>
      <vt:lpstr>Movie Information</vt:lpstr>
      <vt:lpstr>My List  Page</vt:lpstr>
      <vt:lpstr>Add Movie Page</vt:lpstr>
      <vt:lpstr>My List Page</vt:lpstr>
      <vt:lpstr>End!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MLibrary (Movie Library Application)</dc:title>
  <dc:creator>Константин Балабанов</dc:creator>
  <cp:lastModifiedBy>Константин Балабанов</cp:lastModifiedBy>
  <cp:revision>2</cp:revision>
  <dcterms:created xsi:type="dcterms:W3CDTF">2022-03-19T18:51:13Z</dcterms:created>
  <dcterms:modified xsi:type="dcterms:W3CDTF">2022-03-19T19:42:24Z</dcterms:modified>
</cp:coreProperties>
</file>